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>
        <p:scale>
          <a:sx n="100" d="100"/>
          <a:sy n="100" d="100"/>
        </p:scale>
        <p:origin x="450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58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08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85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41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6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32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66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82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43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30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45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0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2">
            <a:extLst>
              <a:ext uri="{FF2B5EF4-FFF2-40B4-BE49-F238E27FC236}">
                <a16:creationId xmlns:a16="http://schemas.microsoft.com/office/drawing/2014/main" id="{D10D6FE4-391F-BC2B-4CB0-AAB4E9A4B631}"/>
              </a:ext>
            </a:extLst>
          </p:cNvPr>
          <p:cNvSpPr txBox="1"/>
          <p:nvPr/>
        </p:nvSpPr>
        <p:spPr>
          <a:xfrm>
            <a:off x="1390650" y="2735897"/>
            <a:ext cx="4076700" cy="4210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Die Pfarrei St. Emmeram lädt ein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1" name="Textfeld 1">
            <a:extLst>
              <a:ext uri="{FF2B5EF4-FFF2-40B4-BE49-F238E27FC236}">
                <a16:creationId xmlns:a16="http://schemas.microsoft.com/office/drawing/2014/main" id="{FFB7AAD7-E103-E5F4-818D-3E26424A1125}"/>
              </a:ext>
            </a:extLst>
          </p:cNvPr>
          <p:cNvSpPr txBox="1"/>
          <p:nvPr/>
        </p:nvSpPr>
        <p:spPr>
          <a:xfrm>
            <a:off x="335915" y="3841750"/>
            <a:ext cx="6186170" cy="22225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Name der Veranstaltung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am XX.YY.2023 um </a:t>
            </a:r>
            <a:r>
              <a:rPr lang="de-DE" sz="2800" dirty="0" err="1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xx.xx</a:t>
            </a:r>
            <a:r>
              <a:rPr lang="de-DE" sz="2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Uhr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in/im (Ort der Veranstaltung)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31</Words>
  <Application>Microsoft Macintosh PowerPoint</Application>
  <PresentationFormat>A4-Papier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Schmidbaur</dc:creator>
  <cp:lastModifiedBy>Thomas Schmidbaur</cp:lastModifiedBy>
  <cp:revision>2</cp:revision>
  <dcterms:created xsi:type="dcterms:W3CDTF">2023-12-09T21:43:30Z</dcterms:created>
  <dcterms:modified xsi:type="dcterms:W3CDTF">2023-12-09T21:55:55Z</dcterms:modified>
</cp:coreProperties>
</file>